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2"/>
    <p:restoredTop sz="94737"/>
  </p:normalViewPr>
  <p:slideViewPr>
    <p:cSldViewPr snapToGrid="0">
      <p:cViewPr varScale="1">
        <p:scale>
          <a:sx n="145" d="100"/>
          <a:sy n="145" d="100"/>
        </p:scale>
        <p:origin x="10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B4D40-3D49-DC8C-E96E-5AF4C24139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CDD696-D7B0-3803-E302-B32BEDA61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B7ED5-E4C1-D2A7-DF7F-1907BB95F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33DF-C619-8947-AF4E-E43F20727AF8}" type="datetimeFigureOut">
              <a:rPr lang="en-MX" smtClean="0"/>
              <a:t>31/01/25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6A86B-544F-6A55-4D65-470858DB9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FCC9E-EEEA-9D36-6B7A-21A239CFF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AAED-F33F-0246-BBC9-4D66C415CF7A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309460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0A51D-3AD8-D2F1-E565-59048358C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8D573-472E-CC47-E73B-BEDC3A65D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AF783-3232-58DA-740D-9047786B7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33DF-C619-8947-AF4E-E43F20727AF8}" type="datetimeFigureOut">
              <a:rPr lang="en-MX" smtClean="0"/>
              <a:t>31/01/25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41D9D-B037-B423-351A-92A01BF31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6333F-E3FA-26D5-393C-96818DC0B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AAED-F33F-0246-BBC9-4D66C415CF7A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279722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B26C1-F4B5-F00F-276D-AC5014BD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95898-15F7-AB4C-CF88-BCFB857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48930-EF40-2EA6-CC4B-B465E8F21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33DF-C619-8947-AF4E-E43F20727AF8}" type="datetimeFigureOut">
              <a:rPr lang="en-MX" smtClean="0"/>
              <a:t>31/01/25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69F4B-8ACC-79E6-5320-26D192AAF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1BBB8-30DE-D521-0E96-282E96BB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AAED-F33F-0246-BBC9-4D66C415CF7A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565863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4EA9B-43AD-D436-65B8-9FA80D185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DF5D3-3AA4-DC6B-997C-EC4A7B2E3C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E9C482-0720-F95A-3659-3457EB86E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C1AD25-323F-3668-3A0C-91448286F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33DF-C619-8947-AF4E-E43F20727AF8}" type="datetimeFigureOut">
              <a:rPr lang="en-MX" smtClean="0"/>
              <a:t>31/01/25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16166C-C538-D42A-6C14-179D43290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365E5B-29C7-0162-97DC-5EBADE831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AAED-F33F-0246-BBC9-4D66C415CF7A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196617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18789-8125-45A0-28E5-BBA895238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14EE8-F896-ED50-251F-800B1DAA0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C5758E-ACD0-A266-3929-E2F111456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D8FC2E-304F-BF7C-08E4-1DD2A74DBE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FC0089-EB0C-C090-FDDB-8491379A7F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6D998F-F2A4-3C62-EEDC-119E17457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33DF-C619-8947-AF4E-E43F20727AF8}" type="datetimeFigureOut">
              <a:rPr lang="en-MX" smtClean="0"/>
              <a:t>31/01/25</a:t>
            </a:fld>
            <a:endParaRPr lang="en-MX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27F5A9-E084-F45E-271A-8502580D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BEA4DC-1CB2-B1B7-0604-BCD6DC90F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AAED-F33F-0246-BBC9-4D66C415CF7A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4089881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B53CE-2390-DBE3-6A12-F6F906C1D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DAD3D9-E8BE-3411-9545-B3A5D9339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33DF-C619-8947-AF4E-E43F20727AF8}" type="datetimeFigureOut">
              <a:rPr lang="en-MX" smtClean="0"/>
              <a:t>31/01/25</a:t>
            </a:fld>
            <a:endParaRPr lang="en-MX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A11CAE-7AFC-1D46-6B3C-3D534F130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4ECC66-945E-5F19-2011-E5C956C7D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AAED-F33F-0246-BBC9-4D66C415CF7A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894526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7631A8-84E8-6FE0-2762-C4388A2F8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33DF-C619-8947-AF4E-E43F20727AF8}" type="datetimeFigureOut">
              <a:rPr lang="en-MX" smtClean="0"/>
              <a:t>31/01/25</a:t>
            </a:fld>
            <a:endParaRPr lang="en-MX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2FE55B-385D-137A-88BB-4B33CBADD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C83D5-F59D-91EA-6BA8-51F11BCC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AAED-F33F-0246-BBC9-4D66C415CF7A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160035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38A58-23AE-1C9E-DD92-E8917B03C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3AC41-6F61-6406-ECFF-BAF5A4F4D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DCA89-52C2-A764-BB61-8267646F7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B569AF-7660-DBB1-0DD9-6C1486964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33DF-C619-8947-AF4E-E43F20727AF8}" type="datetimeFigureOut">
              <a:rPr lang="en-MX" smtClean="0"/>
              <a:t>31/01/25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412C31-A025-5CCA-3F00-C045913EF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2FF4A-C04D-6055-C801-A8AEA3A86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AAED-F33F-0246-BBC9-4D66C415CF7A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005591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A52A3-7716-6B70-B26B-0A25692C1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32212A-EA0D-70DA-8142-B03D29AE14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85CCA-09B1-C897-D365-0347471D4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E44AC-D61A-817B-A8F0-1FFA4A681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33DF-C619-8947-AF4E-E43F20727AF8}" type="datetimeFigureOut">
              <a:rPr lang="en-MX" smtClean="0"/>
              <a:t>31/01/25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5BF8E1-08D7-5956-ACD0-58DE34639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55B8F-5F78-A161-E0F2-4BB8C61A4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AAED-F33F-0246-BBC9-4D66C415CF7A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07085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0673B-3910-9D88-DDF0-F5659C55D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5D04B-68A9-07CD-8F5B-1A6A977C9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9F0C3-6D4A-7B07-0548-208DBE83A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33DF-C619-8947-AF4E-E43F20727AF8}" type="datetimeFigureOut">
              <a:rPr lang="en-MX" smtClean="0"/>
              <a:t>31/01/25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7008C-27DE-0D09-30EE-F37EBA5B8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1F3D7-DE21-2699-8A6D-E0CD99419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AAED-F33F-0246-BBC9-4D66C415CF7A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885952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E1CF7E-16A0-1107-1F16-A390ACCB1A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B77EE-7262-10E7-1079-8831ED4A4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B075A-E871-7D24-9DE9-EDF509FB9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33DF-C619-8947-AF4E-E43F20727AF8}" type="datetimeFigureOut">
              <a:rPr lang="en-MX" smtClean="0"/>
              <a:t>31/01/25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84F87-4BE1-51AE-CCC8-DEDD66C7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6E76D-60C7-E270-42BE-024A72C37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AAED-F33F-0246-BBC9-4D66C415CF7A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802205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7605B4-C5F1-5DAC-D183-A3F0981E1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37B3C-6702-F696-DE7E-2D24AF615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EE254-2931-E059-8733-7119D34C60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F33DF-C619-8947-AF4E-E43F20727AF8}" type="datetimeFigureOut">
              <a:rPr lang="en-MX" smtClean="0"/>
              <a:t>31/01/25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A6434-D8A7-CD0D-70A4-92DC53C212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9E8EA-A4E2-A5FF-4E7D-8F897E71B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3AAED-F33F-0246-BBC9-4D66C415CF7A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356079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5D07D1-5A52-3B37-CCAB-8F19861D5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67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AF91D-6AF1-9E9C-41FE-88E0B50EC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5449D8-6604-0DB0-5C85-EF7729865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89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7EBB3-5347-E555-448E-E9A63C263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D764FA-59E8-5ECE-B699-908C6B4CF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57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760E2-6F7A-2219-E8BF-4DF99DDE1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AC21CF-E326-1DDF-C75D-AD220AE95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10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2995A-04EE-0789-E58E-37CCC3BDB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41E793-0D91-8B20-FBA1-0AE1528BB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29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35B2E-4E31-2094-6A97-5CB109ED0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E8A9DB-E495-A3B8-9EE8-4451B0530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41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5C01A-1D66-EF4D-5369-B18A6573E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38B3AD-B71E-6F0C-3EE2-93B0CB2FF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141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26B0-7500-3741-87DD-757D42F16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C24419-8D7A-9279-1F82-2ABDA8307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75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F804-DBA9-FB2D-0CD7-F860A8167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B20B0F-9E46-175E-4926-230103C81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829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C73E9-77C0-20CD-7CAA-0735127D9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ED1AFE-C3FC-6C6E-7870-9CAAD4DE7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945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35523-864B-B998-3F15-4EA400285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A918C6-3A29-85AB-7AB5-ED4E99E08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46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A6FE9-8836-2E8D-1D2C-4D1CF76FF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26CDD4-912D-8E34-1EC5-91B06FFF3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25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Humberto Hernández Ibarra</dc:creator>
  <cp:lastModifiedBy>Humberto Hernández Ibarra</cp:lastModifiedBy>
  <cp:revision>1</cp:revision>
  <dcterms:created xsi:type="dcterms:W3CDTF">2025-01-31T22:13:57Z</dcterms:created>
  <dcterms:modified xsi:type="dcterms:W3CDTF">2025-01-31T22:20:31Z</dcterms:modified>
</cp:coreProperties>
</file>